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C0876F-5053-4366-8090-50A8A16BA82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35CD38-A33F-453C-87B2-3422DF205460}">
      <dgm:prSet phldrT="[Text]"/>
      <dgm:spPr/>
      <dgm:t>
        <a:bodyPr/>
        <a:lstStyle/>
        <a:p>
          <a:r>
            <a:rPr lang="en-US" dirty="0" smtClean="0"/>
            <a:t>Conflict</a:t>
          </a:r>
          <a:endParaRPr lang="en-US" dirty="0"/>
        </a:p>
      </dgm:t>
    </dgm:pt>
    <dgm:pt modelId="{78A3393C-198C-4139-9DB6-385F59EC0C0E}" type="parTrans" cxnId="{FFB2412B-0ED6-4497-8398-ED1ED7A3E7D2}">
      <dgm:prSet/>
      <dgm:spPr/>
      <dgm:t>
        <a:bodyPr/>
        <a:lstStyle/>
        <a:p>
          <a:endParaRPr lang="en-US"/>
        </a:p>
      </dgm:t>
    </dgm:pt>
    <dgm:pt modelId="{356D3ADC-EBF9-4733-91ED-31EBAF4DFCF5}" type="sibTrans" cxnId="{FFB2412B-0ED6-4497-8398-ED1ED7A3E7D2}">
      <dgm:prSet/>
      <dgm:spPr/>
      <dgm:t>
        <a:bodyPr/>
        <a:lstStyle/>
        <a:p>
          <a:endParaRPr lang="en-US"/>
        </a:p>
      </dgm:t>
    </dgm:pt>
    <dgm:pt modelId="{3A72D7A9-59D7-44D1-976B-BF127E0539AA}">
      <dgm:prSet phldrT="[Text]"/>
      <dgm:spPr/>
      <dgm:t>
        <a:bodyPr/>
        <a:lstStyle/>
        <a:p>
          <a:r>
            <a:rPr lang="en-US" dirty="0" smtClean="0"/>
            <a:t>How is the central conflict resolved?</a:t>
          </a:r>
          <a:endParaRPr lang="en-US" dirty="0"/>
        </a:p>
      </dgm:t>
    </dgm:pt>
    <dgm:pt modelId="{2749867E-195C-48A2-9BBE-9AD13315B12F}" type="parTrans" cxnId="{BA82BA2B-0BAB-4E7E-B441-ED4DBEE28B90}">
      <dgm:prSet/>
      <dgm:spPr/>
      <dgm:t>
        <a:bodyPr/>
        <a:lstStyle/>
        <a:p>
          <a:endParaRPr lang="en-US"/>
        </a:p>
      </dgm:t>
    </dgm:pt>
    <dgm:pt modelId="{2036AE2F-810E-4796-979F-FEB7ACB665BD}" type="sibTrans" cxnId="{BA82BA2B-0BAB-4E7E-B441-ED4DBEE28B90}">
      <dgm:prSet/>
      <dgm:spPr/>
      <dgm:t>
        <a:bodyPr/>
        <a:lstStyle/>
        <a:p>
          <a:endParaRPr lang="en-US"/>
        </a:p>
      </dgm:t>
    </dgm:pt>
    <dgm:pt modelId="{084399F5-7F58-4685-B89F-87F8F4C4C167}">
      <dgm:prSet phldrT="[Text]"/>
      <dgm:spPr/>
      <dgm:t>
        <a:bodyPr/>
        <a:lstStyle/>
        <a:p>
          <a:r>
            <a:rPr lang="en-US" dirty="0" smtClean="0"/>
            <a:t>Is the resolution credible? Pleasing? Expected?</a:t>
          </a:r>
          <a:endParaRPr lang="en-US" dirty="0"/>
        </a:p>
      </dgm:t>
    </dgm:pt>
    <dgm:pt modelId="{BC15EB29-BB89-45B6-B4A6-4F1AE5835FC4}" type="parTrans" cxnId="{F8502B66-11DC-47D7-9CBA-02201E8298B4}">
      <dgm:prSet/>
      <dgm:spPr/>
      <dgm:t>
        <a:bodyPr/>
        <a:lstStyle/>
        <a:p>
          <a:endParaRPr lang="en-US"/>
        </a:p>
      </dgm:t>
    </dgm:pt>
    <dgm:pt modelId="{BECD2F50-4D45-4357-B91B-74727F38B886}" type="sibTrans" cxnId="{F8502B66-11DC-47D7-9CBA-02201E8298B4}">
      <dgm:prSet/>
      <dgm:spPr/>
      <dgm:t>
        <a:bodyPr/>
        <a:lstStyle/>
        <a:p>
          <a:endParaRPr lang="en-US"/>
        </a:p>
      </dgm:t>
    </dgm:pt>
    <dgm:pt modelId="{89E20B7F-E0EC-4813-BFAA-8BD6B8ABC9F5}">
      <dgm:prSet phldrT="[Text]"/>
      <dgm:spPr/>
      <dgm:t>
        <a:bodyPr/>
        <a:lstStyle/>
        <a:p>
          <a:r>
            <a:rPr lang="en-US" dirty="0" smtClean="0"/>
            <a:t>Sequence</a:t>
          </a:r>
          <a:endParaRPr lang="en-US" dirty="0"/>
        </a:p>
      </dgm:t>
    </dgm:pt>
    <dgm:pt modelId="{FBCBFBAC-BB41-425B-9CF2-5153F5779C30}" type="parTrans" cxnId="{8E0B7BDA-983A-4426-A073-6F51495AD6EB}">
      <dgm:prSet/>
      <dgm:spPr/>
      <dgm:t>
        <a:bodyPr/>
        <a:lstStyle/>
        <a:p>
          <a:endParaRPr lang="en-US"/>
        </a:p>
      </dgm:t>
    </dgm:pt>
    <dgm:pt modelId="{04199C56-CD97-49CF-BFA4-95A42F20A7B3}" type="sibTrans" cxnId="{8E0B7BDA-983A-4426-A073-6F51495AD6EB}">
      <dgm:prSet/>
      <dgm:spPr/>
      <dgm:t>
        <a:bodyPr/>
        <a:lstStyle/>
        <a:p>
          <a:endParaRPr lang="en-US"/>
        </a:p>
      </dgm:t>
    </dgm:pt>
    <dgm:pt modelId="{BFA1A807-5FAF-4039-A832-8430F2BB5CE6}">
      <dgm:prSet phldrT="[Text]"/>
      <dgm:spPr/>
      <dgm:t>
        <a:bodyPr/>
        <a:lstStyle/>
        <a:p>
          <a:r>
            <a:rPr lang="en-US" dirty="0" smtClean="0"/>
            <a:t>How are events sequenced? Chronological?</a:t>
          </a:r>
          <a:endParaRPr lang="en-US" dirty="0"/>
        </a:p>
      </dgm:t>
    </dgm:pt>
    <dgm:pt modelId="{3612D37D-BF9A-4BEE-872C-26C0847A6A4D}" type="parTrans" cxnId="{C951B4A4-FCC2-4AF9-8586-EE35C7F79ABD}">
      <dgm:prSet/>
      <dgm:spPr/>
      <dgm:t>
        <a:bodyPr/>
        <a:lstStyle/>
        <a:p>
          <a:endParaRPr lang="en-US"/>
        </a:p>
      </dgm:t>
    </dgm:pt>
    <dgm:pt modelId="{7642FC57-7BC0-43AA-80AA-3A188A488ED7}" type="sibTrans" cxnId="{C951B4A4-FCC2-4AF9-8586-EE35C7F79ABD}">
      <dgm:prSet/>
      <dgm:spPr/>
      <dgm:t>
        <a:bodyPr/>
        <a:lstStyle/>
        <a:p>
          <a:endParaRPr lang="en-US"/>
        </a:p>
      </dgm:t>
    </dgm:pt>
    <dgm:pt modelId="{9550942B-8F7B-4512-A736-68E20FAF24D0}">
      <dgm:prSet phldrT="[Text]"/>
      <dgm:spPr/>
      <dgm:t>
        <a:bodyPr/>
        <a:lstStyle/>
        <a:p>
          <a:r>
            <a:rPr lang="en-US" dirty="0" smtClean="0"/>
            <a:t>Does it use flashback?</a:t>
          </a:r>
          <a:endParaRPr lang="en-US" dirty="0"/>
        </a:p>
      </dgm:t>
    </dgm:pt>
    <dgm:pt modelId="{2DCF04D6-7CF5-420D-BC9C-F11A36A72ACE}" type="parTrans" cxnId="{87F317EA-B5FE-47EB-BA0C-E30DC79DC3AD}">
      <dgm:prSet/>
      <dgm:spPr/>
      <dgm:t>
        <a:bodyPr/>
        <a:lstStyle/>
        <a:p>
          <a:endParaRPr lang="en-US"/>
        </a:p>
      </dgm:t>
    </dgm:pt>
    <dgm:pt modelId="{2FD515A1-7F54-4F9E-9960-C471BCA68786}" type="sibTrans" cxnId="{87F317EA-B5FE-47EB-BA0C-E30DC79DC3AD}">
      <dgm:prSet/>
      <dgm:spPr/>
      <dgm:t>
        <a:bodyPr/>
        <a:lstStyle/>
        <a:p>
          <a:endParaRPr lang="en-US"/>
        </a:p>
      </dgm:t>
    </dgm:pt>
    <dgm:pt modelId="{38F9EF80-30B9-4575-95A8-8D4B3425DBA3}">
      <dgm:prSet phldrT="[Text]"/>
      <dgm:spPr/>
      <dgm:t>
        <a:bodyPr/>
        <a:lstStyle/>
        <a:p>
          <a:r>
            <a:rPr lang="en-US" dirty="0" smtClean="0"/>
            <a:t>Resolution</a:t>
          </a:r>
          <a:endParaRPr lang="en-US" dirty="0"/>
        </a:p>
      </dgm:t>
    </dgm:pt>
    <dgm:pt modelId="{9422506D-EAF4-4573-9DF9-16874C14B877}" type="parTrans" cxnId="{8779442A-8808-4BE3-9443-CBCFDE4BA192}">
      <dgm:prSet/>
      <dgm:spPr/>
      <dgm:t>
        <a:bodyPr/>
        <a:lstStyle/>
        <a:p>
          <a:endParaRPr lang="en-US"/>
        </a:p>
      </dgm:t>
    </dgm:pt>
    <dgm:pt modelId="{A7A21EC0-B226-4099-8AC3-FF0973BCC989}" type="sibTrans" cxnId="{8779442A-8808-4BE3-9443-CBCFDE4BA192}">
      <dgm:prSet/>
      <dgm:spPr/>
      <dgm:t>
        <a:bodyPr/>
        <a:lstStyle/>
        <a:p>
          <a:endParaRPr lang="en-US"/>
        </a:p>
      </dgm:t>
    </dgm:pt>
    <dgm:pt modelId="{25AD4FC4-8171-4F7C-A59A-20A96C96EABF}">
      <dgm:prSet phldrT="[Text]"/>
      <dgm:spPr/>
      <dgm:t>
        <a:bodyPr/>
        <a:lstStyle/>
        <a:p>
          <a:r>
            <a:rPr lang="en-US" dirty="0" smtClean="0"/>
            <a:t>Are all conflicts resolved?</a:t>
          </a:r>
          <a:endParaRPr lang="en-US" dirty="0"/>
        </a:p>
      </dgm:t>
    </dgm:pt>
    <dgm:pt modelId="{D606AFA5-0374-49AF-AC6B-3A6A19608DD8}" type="parTrans" cxnId="{AD5F4BC4-86BD-4E05-B51B-EDC6F50544E1}">
      <dgm:prSet/>
      <dgm:spPr/>
      <dgm:t>
        <a:bodyPr/>
        <a:lstStyle/>
        <a:p>
          <a:endParaRPr lang="en-US"/>
        </a:p>
      </dgm:t>
    </dgm:pt>
    <dgm:pt modelId="{07A337B0-45D3-4788-A54E-765C1DC563DA}" type="sibTrans" cxnId="{AD5F4BC4-86BD-4E05-B51B-EDC6F50544E1}">
      <dgm:prSet/>
      <dgm:spPr/>
      <dgm:t>
        <a:bodyPr/>
        <a:lstStyle/>
        <a:p>
          <a:endParaRPr lang="en-US"/>
        </a:p>
      </dgm:t>
    </dgm:pt>
    <dgm:pt modelId="{77847E81-4CD0-482D-94D2-BA26490E53EB}">
      <dgm:prSet phldrT="[Text]"/>
      <dgm:spPr/>
      <dgm:t>
        <a:bodyPr/>
        <a:lstStyle/>
        <a:p>
          <a:r>
            <a:rPr lang="en-US" dirty="0" smtClean="0"/>
            <a:t>Is the ending satisfying? Why or why not?</a:t>
          </a:r>
          <a:endParaRPr lang="en-US" dirty="0"/>
        </a:p>
      </dgm:t>
    </dgm:pt>
    <dgm:pt modelId="{5428F849-F496-47B6-8083-0E79C7FC4B2D}" type="parTrans" cxnId="{ECCA8EAC-C6BA-44D3-BCE8-AEC82996167D}">
      <dgm:prSet/>
      <dgm:spPr/>
      <dgm:t>
        <a:bodyPr/>
        <a:lstStyle/>
        <a:p>
          <a:endParaRPr lang="en-US"/>
        </a:p>
      </dgm:t>
    </dgm:pt>
    <dgm:pt modelId="{C9868E52-31A3-40D5-9786-85B36D72D04A}" type="sibTrans" cxnId="{ECCA8EAC-C6BA-44D3-BCE8-AEC82996167D}">
      <dgm:prSet/>
      <dgm:spPr/>
      <dgm:t>
        <a:bodyPr/>
        <a:lstStyle/>
        <a:p>
          <a:endParaRPr lang="en-US"/>
        </a:p>
      </dgm:t>
    </dgm:pt>
    <dgm:pt modelId="{78D251F5-0527-4E63-93B4-EF4BBC4A2460}">
      <dgm:prSet phldrT="[Text]"/>
      <dgm:spPr/>
      <dgm:t>
        <a:bodyPr/>
        <a:lstStyle/>
        <a:p>
          <a:r>
            <a:rPr lang="en-US" dirty="0" smtClean="0"/>
            <a:t>Does the story have foreshadowing?</a:t>
          </a:r>
          <a:endParaRPr lang="en-US" dirty="0"/>
        </a:p>
      </dgm:t>
    </dgm:pt>
    <dgm:pt modelId="{86DB3E34-9DCB-4D92-A7A1-689830F5F313}" type="parTrans" cxnId="{53D20415-9835-4F4F-A870-81581C195AAE}">
      <dgm:prSet/>
      <dgm:spPr/>
    </dgm:pt>
    <dgm:pt modelId="{9A75365C-AE1A-48D2-907E-CC318C8D82C7}" type="sibTrans" cxnId="{53D20415-9835-4F4F-A870-81581C195AAE}">
      <dgm:prSet/>
      <dgm:spPr/>
    </dgm:pt>
    <dgm:pt modelId="{6F2ECB45-69ED-4FF4-ADDE-5A413AC035D9}">
      <dgm:prSet phldrT="[Text]"/>
      <dgm:spPr/>
      <dgm:t>
        <a:bodyPr/>
        <a:lstStyle/>
        <a:p>
          <a:r>
            <a:rPr lang="en-US" dirty="0" smtClean="0"/>
            <a:t>Is there any uncertainty at the end? Is this good or bad?</a:t>
          </a:r>
          <a:endParaRPr lang="en-US" dirty="0"/>
        </a:p>
      </dgm:t>
    </dgm:pt>
    <dgm:pt modelId="{1DDB44E1-674A-45DC-8DE6-21C9C0F213A0}" type="parTrans" cxnId="{66309AD2-B23F-49A5-8B34-1A33D4AD65C0}">
      <dgm:prSet/>
      <dgm:spPr/>
    </dgm:pt>
    <dgm:pt modelId="{F17A15FA-5B1F-4811-B360-AA44B00D465C}" type="sibTrans" cxnId="{66309AD2-B23F-49A5-8B34-1A33D4AD65C0}">
      <dgm:prSet/>
      <dgm:spPr/>
    </dgm:pt>
    <dgm:pt modelId="{D6D93F69-80B8-41D5-AA2A-766CB7754683}" type="pres">
      <dgm:prSet presAssocID="{D6C0876F-5053-4366-8090-50A8A16BA824}" presName="Name0" presStyleCnt="0">
        <dgm:presLayoutVars>
          <dgm:dir/>
          <dgm:animLvl val="lvl"/>
          <dgm:resizeHandles val="exact"/>
        </dgm:presLayoutVars>
      </dgm:prSet>
      <dgm:spPr/>
    </dgm:pt>
    <dgm:pt modelId="{5176A073-BEB7-4D5B-AB60-765AAE4D5EAE}" type="pres">
      <dgm:prSet presAssocID="{AB35CD38-A33F-453C-87B2-3422DF205460}" presName="composite" presStyleCnt="0"/>
      <dgm:spPr/>
    </dgm:pt>
    <dgm:pt modelId="{04E6FCEC-725C-48AB-9DF9-DF14EDF8DFEA}" type="pres">
      <dgm:prSet presAssocID="{AB35CD38-A33F-453C-87B2-3422DF205460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2FC6732B-9FA6-4CD6-8366-4C4931B50974}" type="pres">
      <dgm:prSet presAssocID="{AB35CD38-A33F-453C-87B2-3422DF205460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71FC54-FB66-4FAD-BE5B-4722129E69F2}" type="pres">
      <dgm:prSet presAssocID="{356D3ADC-EBF9-4733-91ED-31EBAF4DFCF5}" presName="space" presStyleCnt="0"/>
      <dgm:spPr/>
    </dgm:pt>
    <dgm:pt modelId="{926CF704-1403-46F8-B4E5-ECD997414F0A}" type="pres">
      <dgm:prSet presAssocID="{89E20B7F-E0EC-4813-BFAA-8BD6B8ABC9F5}" presName="composite" presStyleCnt="0"/>
      <dgm:spPr/>
    </dgm:pt>
    <dgm:pt modelId="{7ABE8DCF-E026-40C6-AB6F-0F8BA9B3E666}" type="pres">
      <dgm:prSet presAssocID="{89E20B7F-E0EC-4813-BFAA-8BD6B8ABC9F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23F8B2A5-12E6-47F2-9D86-755B24EC3FC6}" type="pres">
      <dgm:prSet presAssocID="{89E20B7F-E0EC-4813-BFAA-8BD6B8ABC9F5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82C7DB-FBBF-41B4-822F-095581AFFA76}" type="pres">
      <dgm:prSet presAssocID="{04199C56-CD97-49CF-BFA4-95A42F20A7B3}" presName="space" presStyleCnt="0"/>
      <dgm:spPr/>
    </dgm:pt>
    <dgm:pt modelId="{1A53B4FB-A5C1-4013-9563-4D14D458F8C7}" type="pres">
      <dgm:prSet presAssocID="{38F9EF80-30B9-4575-95A8-8D4B3425DBA3}" presName="composite" presStyleCnt="0"/>
      <dgm:spPr/>
    </dgm:pt>
    <dgm:pt modelId="{E50499A4-9391-4EEC-AF78-3EBF34C7CA3D}" type="pres">
      <dgm:prSet presAssocID="{38F9EF80-30B9-4575-95A8-8D4B3425DBA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5400169F-BBEA-4084-BACF-D7856065EC51}" type="pres">
      <dgm:prSet presAssocID="{38F9EF80-30B9-4575-95A8-8D4B3425DBA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0E9D04B-512E-4D50-9C54-6B8933C844E5}" type="presOf" srcId="{3A72D7A9-59D7-44D1-976B-BF127E0539AA}" destId="{2FC6732B-9FA6-4CD6-8366-4C4931B50974}" srcOrd="0" destOrd="0" presId="urn:microsoft.com/office/officeart/2005/8/layout/hList1"/>
    <dgm:cxn modelId="{FFB2412B-0ED6-4497-8398-ED1ED7A3E7D2}" srcId="{D6C0876F-5053-4366-8090-50A8A16BA824}" destId="{AB35CD38-A33F-453C-87B2-3422DF205460}" srcOrd="0" destOrd="0" parTransId="{78A3393C-198C-4139-9DB6-385F59EC0C0E}" sibTransId="{356D3ADC-EBF9-4733-91ED-31EBAF4DFCF5}"/>
    <dgm:cxn modelId="{A9BDDB07-E2A3-4D88-A40F-EE4F2EE0893E}" type="presOf" srcId="{9550942B-8F7B-4512-A736-68E20FAF24D0}" destId="{23F8B2A5-12E6-47F2-9D86-755B24EC3FC6}" srcOrd="0" destOrd="1" presId="urn:microsoft.com/office/officeart/2005/8/layout/hList1"/>
    <dgm:cxn modelId="{A614219F-16C4-419D-9272-AB128B0E2915}" type="presOf" srcId="{084399F5-7F58-4685-B89F-87F8F4C4C167}" destId="{2FC6732B-9FA6-4CD6-8366-4C4931B50974}" srcOrd="0" destOrd="1" presId="urn:microsoft.com/office/officeart/2005/8/layout/hList1"/>
    <dgm:cxn modelId="{21CD1F73-EDC6-4832-9334-F1D671A98934}" type="presOf" srcId="{38F9EF80-30B9-4575-95A8-8D4B3425DBA3}" destId="{E50499A4-9391-4EEC-AF78-3EBF34C7CA3D}" srcOrd="0" destOrd="0" presId="urn:microsoft.com/office/officeart/2005/8/layout/hList1"/>
    <dgm:cxn modelId="{66309AD2-B23F-49A5-8B34-1A33D4AD65C0}" srcId="{38F9EF80-30B9-4575-95A8-8D4B3425DBA3}" destId="{6F2ECB45-69ED-4FF4-ADDE-5A413AC035D9}" srcOrd="1" destOrd="0" parTransId="{1DDB44E1-674A-45DC-8DE6-21C9C0F213A0}" sibTransId="{F17A15FA-5B1F-4811-B360-AA44B00D465C}"/>
    <dgm:cxn modelId="{7A2DCC0A-93AC-4032-98A3-7D0A6A19E164}" type="presOf" srcId="{AB35CD38-A33F-453C-87B2-3422DF205460}" destId="{04E6FCEC-725C-48AB-9DF9-DF14EDF8DFEA}" srcOrd="0" destOrd="0" presId="urn:microsoft.com/office/officeart/2005/8/layout/hList1"/>
    <dgm:cxn modelId="{ECCA8EAC-C6BA-44D3-BCE8-AEC82996167D}" srcId="{38F9EF80-30B9-4575-95A8-8D4B3425DBA3}" destId="{77847E81-4CD0-482D-94D2-BA26490E53EB}" srcOrd="2" destOrd="0" parTransId="{5428F849-F496-47B6-8083-0E79C7FC4B2D}" sibTransId="{C9868E52-31A3-40D5-9786-85B36D72D04A}"/>
    <dgm:cxn modelId="{7911F94D-0A08-42DB-9F2A-1D2922A979DC}" type="presOf" srcId="{77847E81-4CD0-482D-94D2-BA26490E53EB}" destId="{5400169F-BBEA-4084-BACF-D7856065EC51}" srcOrd="0" destOrd="2" presId="urn:microsoft.com/office/officeart/2005/8/layout/hList1"/>
    <dgm:cxn modelId="{D2CD866E-B8B7-43B6-B5F7-C4EB622AF878}" type="presOf" srcId="{BFA1A807-5FAF-4039-A832-8430F2BB5CE6}" destId="{23F8B2A5-12E6-47F2-9D86-755B24EC3FC6}" srcOrd="0" destOrd="0" presId="urn:microsoft.com/office/officeart/2005/8/layout/hList1"/>
    <dgm:cxn modelId="{4CF30530-3B38-4275-B8BC-91374F9B91C0}" type="presOf" srcId="{D6C0876F-5053-4366-8090-50A8A16BA824}" destId="{D6D93F69-80B8-41D5-AA2A-766CB7754683}" srcOrd="0" destOrd="0" presId="urn:microsoft.com/office/officeart/2005/8/layout/hList1"/>
    <dgm:cxn modelId="{95D345CA-FE2C-4B6A-BC5C-48295F2A8A52}" type="presOf" srcId="{25AD4FC4-8171-4F7C-A59A-20A96C96EABF}" destId="{5400169F-BBEA-4084-BACF-D7856065EC51}" srcOrd="0" destOrd="0" presId="urn:microsoft.com/office/officeart/2005/8/layout/hList1"/>
    <dgm:cxn modelId="{53D20415-9835-4F4F-A870-81581C195AAE}" srcId="{89E20B7F-E0EC-4813-BFAA-8BD6B8ABC9F5}" destId="{78D251F5-0527-4E63-93B4-EF4BBC4A2460}" srcOrd="2" destOrd="0" parTransId="{86DB3E34-9DCB-4D92-A7A1-689830F5F313}" sibTransId="{9A75365C-AE1A-48D2-907E-CC318C8D82C7}"/>
    <dgm:cxn modelId="{C951B4A4-FCC2-4AF9-8586-EE35C7F79ABD}" srcId="{89E20B7F-E0EC-4813-BFAA-8BD6B8ABC9F5}" destId="{BFA1A807-5FAF-4039-A832-8430F2BB5CE6}" srcOrd="0" destOrd="0" parTransId="{3612D37D-BF9A-4BEE-872C-26C0847A6A4D}" sibTransId="{7642FC57-7BC0-43AA-80AA-3A188A488ED7}"/>
    <dgm:cxn modelId="{F8502B66-11DC-47D7-9CBA-02201E8298B4}" srcId="{AB35CD38-A33F-453C-87B2-3422DF205460}" destId="{084399F5-7F58-4685-B89F-87F8F4C4C167}" srcOrd="1" destOrd="0" parTransId="{BC15EB29-BB89-45B6-B4A6-4F1AE5835FC4}" sibTransId="{BECD2F50-4D45-4357-B91B-74727F38B886}"/>
    <dgm:cxn modelId="{AE9E23AC-CC85-47E7-9F82-1001BC6157FA}" type="presOf" srcId="{89E20B7F-E0EC-4813-BFAA-8BD6B8ABC9F5}" destId="{7ABE8DCF-E026-40C6-AB6F-0F8BA9B3E666}" srcOrd="0" destOrd="0" presId="urn:microsoft.com/office/officeart/2005/8/layout/hList1"/>
    <dgm:cxn modelId="{AD5F4BC4-86BD-4E05-B51B-EDC6F50544E1}" srcId="{38F9EF80-30B9-4575-95A8-8D4B3425DBA3}" destId="{25AD4FC4-8171-4F7C-A59A-20A96C96EABF}" srcOrd="0" destOrd="0" parTransId="{D606AFA5-0374-49AF-AC6B-3A6A19608DD8}" sibTransId="{07A337B0-45D3-4788-A54E-765C1DC563DA}"/>
    <dgm:cxn modelId="{02B061B7-195D-427D-BE4A-0128927EE541}" type="presOf" srcId="{78D251F5-0527-4E63-93B4-EF4BBC4A2460}" destId="{23F8B2A5-12E6-47F2-9D86-755B24EC3FC6}" srcOrd="0" destOrd="2" presId="urn:microsoft.com/office/officeart/2005/8/layout/hList1"/>
    <dgm:cxn modelId="{BA82BA2B-0BAB-4E7E-B441-ED4DBEE28B90}" srcId="{AB35CD38-A33F-453C-87B2-3422DF205460}" destId="{3A72D7A9-59D7-44D1-976B-BF127E0539AA}" srcOrd="0" destOrd="0" parTransId="{2749867E-195C-48A2-9BBE-9AD13315B12F}" sibTransId="{2036AE2F-810E-4796-979F-FEB7ACB665BD}"/>
    <dgm:cxn modelId="{87F317EA-B5FE-47EB-BA0C-E30DC79DC3AD}" srcId="{89E20B7F-E0EC-4813-BFAA-8BD6B8ABC9F5}" destId="{9550942B-8F7B-4512-A736-68E20FAF24D0}" srcOrd="1" destOrd="0" parTransId="{2DCF04D6-7CF5-420D-BC9C-F11A36A72ACE}" sibTransId="{2FD515A1-7F54-4F9E-9960-C471BCA68786}"/>
    <dgm:cxn modelId="{839945E3-B2F1-4FFF-9E6C-B0B43ECAE705}" type="presOf" srcId="{6F2ECB45-69ED-4FF4-ADDE-5A413AC035D9}" destId="{5400169F-BBEA-4084-BACF-D7856065EC51}" srcOrd="0" destOrd="1" presId="urn:microsoft.com/office/officeart/2005/8/layout/hList1"/>
    <dgm:cxn modelId="{8779442A-8808-4BE3-9443-CBCFDE4BA192}" srcId="{D6C0876F-5053-4366-8090-50A8A16BA824}" destId="{38F9EF80-30B9-4575-95A8-8D4B3425DBA3}" srcOrd="2" destOrd="0" parTransId="{9422506D-EAF4-4573-9DF9-16874C14B877}" sibTransId="{A7A21EC0-B226-4099-8AC3-FF0973BCC989}"/>
    <dgm:cxn modelId="{8E0B7BDA-983A-4426-A073-6F51495AD6EB}" srcId="{D6C0876F-5053-4366-8090-50A8A16BA824}" destId="{89E20B7F-E0EC-4813-BFAA-8BD6B8ABC9F5}" srcOrd="1" destOrd="0" parTransId="{FBCBFBAC-BB41-425B-9CF2-5153F5779C30}" sibTransId="{04199C56-CD97-49CF-BFA4-95A42F20A7B3}"/>
    <dgm:cxn modelId="{8883215D-EE91-47B2-90D2-51534EC7CF0D}" type="presParOf" srcId="{D6D93F69-80B8-41D5-AA2A-766CB7754683}" destId="{5176A073-BEB7-4D5B-AB60-765AAE4D5EAE}" srcOrd="0" destOrd="0" presId="urn:microsoft.com/office/officeart/2005/8/layout/hList1"/>
    <dgm:cxn modelId="{3B0EF807-6E8F-4B9B-99BB-5FAE62493A62}" type="presParOf" srcId="{5176A073-BEB7-4D5B-AB60-765AAE4D5EAE}" destId="{04E6FCEC-725C-48AB-9DF9-DF14EDF8DFEA}" srcOrd="0" destOrd="0" presId="urn:microsoft.com/office/officeart/2005/8/layout/hList1"/>
    <dgm:cxn modelId="{8FFF83B2-8733-480A-8D8C-8E874AA60800}" type="presParOf" srcId="{5176A073-BEB7-4D5B-AB60-765AAE4D5EAE}" destId="{2FC6732B-9FA6-4CD6-8366-4C4931B50974}" srcOrd="1" destOrd="0" presId="urn:microsoft.com/office/officeart/2005/8/layout/hList1"/>
    <dgm:cxn modelId="{59679F3E-72F4-44F3-A48E-FD7D825D3EA7}" type="presParOf" srcId="{D6D93F69-80B8-41D5-AA2A-766CB7754683}" destId="{FB71FC54-FB66-4FAD-BE5B-4722129E69F2}" srcOrd="1" destOrd="0" presId="urn:microsoft.com/office/officeart/2005/8/layout/hList1"/>
    <dgm:cxn modelId="{2C70301E-A73E-4E19-A099-8E5FE092046E}" type="presParOf" srcId="{D6D93F69-80B8-41D5-AA2A-766CB7754683}" destId="{926CF704-1403-46F8-B4E5-ECD997414F0A}" srcOrd="2" destOrd="0" presId="urn:microsoft.com/office/officeart/2005/8/layout/hList1"/>
    <dgm:cxn modelId="{1FFD8519-0770-4AA5-8392-622749438727}" type="presParOf" srcId="{926CF704-1403-46F8-B4E5-ECD997414F0A}" destId="{7ABE8DCF-E026-40C6-AB6F-0F8BA9B3E666}" srcOrd="0" destOrd="0" presId="urn:microsoft.com/office/officeart/2005/8/layout/hList1"/>
    <dgm:cxn modelId="{15F5E5CC-8D6E-49E8-AF55-A8939061A4C5}" type="presParOf" srcId="{926CF704-1403-46F8-B4E5-ECD997414F0A}" destId="{23F8B2A5-12E6-47F2-9D86-755B24EC3FC6}" srcOrd="1" destOrd="0" presId="urn:microsoft.com/office/officeart/2005/8/layout/hList1"/>
    <dgm:cxn modelId="{F6062625-4DE8-466C-84FA-C3A68AB0B9D6}" type="presParOf" srcId="{D6D93F69-80B8-41D5-AA2A-766CB7754683}" destId="{2382C7DB-FBBF-41B4-822F-095581AFFA76}" srcOrd="3" destOrd="0" presId="urn:microsoft.com/office/officeart/2005/8/layout/hList1"/>
    <dgm:cxn modelId="{842EDFB3-8240-4FA4-BAE8-B2EF95D78475}" type="presParOf" srcId="{D6D93F69-80B8-41D5-AA2A-766CB7754683}" destId="{1A53B4FB-A5C1-4013-9563-4D14D458F8C7}" srcOrd="4" destOrd="0" presId="urn:microsoft.com/office/officeart/2005/8/layout/hList1"/>
    <dgm:cxn modelId="{5635D21F-48F3-4762-B6D4-634062FE4923}" type="presParOf" srcId="{1A53B4FB-A5C1-4013-9563-4D14D458F8C7}" destId="{E50499A4-9391-4EEC-AF78-3EBF34C7CA3D}" srcOrd="0" destOrd="0" presId="urn:microsoft.com/office/officeart/2005/8/layout/hList1"/>
    <dgm:cxn modelId="{9D138EA1-7D4B-4FCD-A303-4956881C4C45}" type="presParOf" srcId="{1A53B4FB-A5C1-4013-9563-4D14D458F8C7}" destId="{5400169F-BBEA-4084-BACF-D7856065EC5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E6FCEC-725C-48AB-9DF9-DF14EDF8DFEA}">
      <dsp:nvSpPr>
        <dsp:cNvPr id="0" name=""/>
        <dsp:cNvSpPr/>
      </dsp:nvSpPr>
      <dsp:spPr>
        <a:xfrm>
          <a:off x="2619" y="758701"/>
          <a:ext cx="2553890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Conflict</a:t>
          </a:r>
          <a:endParaRPr lang="en-US" sz="2000" kern="1200" dirty="0"/>
        </a:p>
      </dsp:txBody>
      <dsp:txXfrm>
        <a:off x="2619" y="758701"/>
        <a:ext cx="2553890" cy="576000"/>
      </dsp:txXfrm>
    </dsp:sp>
    <dsp:sp modelId="{2FC6732B-9FA6-4CD6-8366-4C4931B50974}">
      <dsp:nvSpPr>
        <dsp:cNvPr id="0" name=""/>
        <dsp:cNvSpPr/>
      </dsp:nvSpPr>
      <dsp:spPr>
        <a:xfrm>
          <a:off x="2619" y="1334701"/>
          <a:ext cx="2553890" cy="29103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How is the central conflict resolved?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Is the resolution credible? Pleasing? Expected?</a:t>
          </a:r>
          <a:endParaRPr lang="en-US" sz="2000" kern="1200" dirty="0"/>
        </a:p>
      </dsp:txBody>
      <dsp:txXfrm>
        <a:off x="2619" y="1334701"/>
        <a:ext cx="2553890" cy="2910396"/>
      </dsp:txXfrm>
    </dsp:sp>
    <dsp:sp modelId="{7ABE8DCF-E026-40C6-AB6F-0F8BA9B3E666}">
      <dsp:nvSpPr>
        <dsp:cNvPr id="0" name=""/>
        <dsp:cNvSpPr/>
      </dsp:nvSpPr>
      <dsp:spPr>
        <a:xfrm>
          <a:off x="2914054" y="758701"/>
          <a:ext cx="2553890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Sequence</a:t>
          </a:r>
          <a:endParaRPr lang="en-US" sz="2000" kern="1200" dirty="0"/>
        </a:p>
      </dsp:txBody>
      <dsp:txXfrm>
        <a:off x="2914054" y="758701"/>
        <a:ext cx="2553890" cy="576000"/>
      </dsp:txXfrm>
    </dsp:sp>
    <dsp:sp modelId="{23F8B2A5-12E6-47F2-9D86-755B24EC3FC6}">
      <dsp:nvSpPr>
        <dsp:cNvPr id="0" name=""/>
        <dsp:cNvSpPr/>
      </dsp:nvSpPr>
      <dsp:spPr>
        <a:xfrm>
          <a:off x="2914054" y="1334701"/>
          <a:ext cx="2553890" cy="29103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How are events sequenced? Chronological?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Does it use flashback?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Does the story have foreshadowing?</a:t>
          </a:r>
          <a:endParaRPr lang="en-US" sz="2000" kern="1200" dirty="0"/>
        </a:p>
      </dsp:txBody>
      <dsp:txXfrm>
        <a:off x="2914054" y="1334701"/>
        <a:ext cx="2553890" cy="2910396"/>
      </dsp:txXfrm>
    </dsp:sp>
    <dsp:sp modelId="{E50499A4-9391-4EEC-AF78-3EBF34C7CA3D}">
      <dsp:nvSpPr>
        <dsp:cNvPr id="0" name=""/>
        <dsp:cNvSpPr/>
      </dsp:nvSpPr>
      <dsp:spPr>
        <a:xfrm>
          <a:off x="5825490" y="758701"/>
          <a:ext cx="2553890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Resolution</a:t>
          </a:r>
          <a:endParaRPr lang="en-US" sz="2000" kern="1200" dirty="0"/>
        </a:p>
      </dsp:txBody>
      <dsp:txXfrm>
        <a:off x="5825490" y="758701"/>
        <a:ext cx="2553890" cy="576000"/>
      </dsp:txXfrm>
    </dsp:sp>
    <dsp:sp modelId="{5400169F-BBEA-4084-BACF-D7856065EC51}">
      <dsp:nvSpPr>
        <dsp:cNvPr id="0" name=""/>
        <dsp:cNvSpPr/>
      </dsp:nvSpPr>
      <dsp:spPr>
        <a:xfrm>
          <a:off x="5825490" y="1334701"/>
          <a:ext cx="2553890" cy="291039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Are all conflicts resolved?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Is there any uncertainty at the end? Is this good or bad?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Is the ending satisfying? Why or why not?</a:t>
          </a:r>
          <a:endParaRPr lang="en-US" sz="2000" kern="1200" dirty="0"/>
        </a:p>
      </dsp:txBody>
      <dsp:txXfrm>
        <a:off x="5825490" y="1334701"/>
        <a:ext cx="2553890" cy="2910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19C96-66AE-42BC-A78F-8253C805B789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E953D-FB3E-4C2A-B651-BCAF5E8A34C3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829758" cy="1470025"/>
          </a:xfrm>
        </p:spPr>
        <p:txBody>
          <a:bodyPr/>
          <a:lstStyle/>
          <a:p>
            <a:r>
              <a:rPr lang="en-US" dirty="0" smtClean="0"/>
              <a:t>Assignment #3 Plot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ENG 201 Intro to Lit</a:t>
            </a:r>
          </a:p>
          <a:p>
            <a:r>
              <a:rPr lang="en-US" dirty="0" smtClean="0"/>
              <a:t>Prof. Everson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201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05800" cy="924475"/>
          </a:xfrm>
        </p:spPr>
        <p:txBody>
          <a:bodyPr/>
          <a:lstStyle/>
          <a:p>
            <a:r>
              <a:rPr lang="en-US" dirty="0" smtClean="0"/>
              <a:t>Plot Analysis: “Little Red Riding Hood”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990600"/>
            <a:ext cx="86655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Complete the following plot diagram for the story.  Then answer the questions on the following table. Hand in by end of class. 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4" t="12988" r="33286" b="12139"/>
          <a:stretch/>
        </p:blipFill>
        <p:spPr bwMode="auto">
          <a:xfrm>
            <a:off x="228599" y="1624620"/>
            <a:ext cx="8817935" cy="5051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6770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34400" cy="1229276"/>
          </a:xfrm>
        </p:spPr>
        <p:txBody>
          <a:bodyPr/>
          <a:lstStyle/>
          <a:p>
            <a:r>
              <a:rPr lang="en-US" dirty="0" smtClean="0"/>
              <a:t>Answer the following questions about the narrative structure of “Little Red Riding Hood”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457662021"/>
              </p:ext>
            </p:extLst>
          </p:nvPr>
        </p:nvGraphicFramePr>
        <p:xfrm>
          <a:off x="152400" y="1600200"/>
          <a:ext cx="8382000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73394946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18</TotalTime>
  <Words>128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Summer</vt:lpstr>
      <vt:lpstr>Assignment #3 Plot Analysis</vt:lpstr>
      <vt:lpstr>Plot Analysis: “Little Red Riding Hood”</vt:lpstr>
      <vt:lpstr>Answer the following questions about the narrative structure of “Little Red Riding Hood”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Assignment #3 Plot Analysis</dc:title>
  <dc:creator>Sally Everson</dc:creator>
  <cp:lastModifiedBy>Sally Everson</cp:lastModifiedBy>
  <cp:revision>2</cp:revision>
  <dcterms:created xsi:type="dcterms:W3CDTF">2011-06-13T01:30:53Z</dcterms:created>
  <dcterms:modified xsi:type="dcterms:W3CDTF">2011-06-13T01:49:14Z</dcterms:modified>
</cp:coreProperties>
</file>